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43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C85C2-5EBD-430C-A738-A2077A9B8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1958F9-1574-4406-A411-CA521C1E73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218A9-5886-4967-9017-858A83465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3A166-786E-4EAC-9257-377C0E92A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05553-BDBC-4CDE-9644-7627F2001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29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4F0D9-63C3-48CF-B725-0099EDD79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9E1263-6E48-43E3-A033-160E5CA403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9DA30-9082-4FED-927F-9FFDD26CB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64EF8-692F-4869-9224-27AC41DBA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60AA2-62B9-41FA-84BA-9C7BDA5AD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1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5A4BB9-9F43-4448-8339-530A3BAA10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33657C-AA4A-4B53-B52B-F740247AA9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89E44-74F2-4304-B80E-874806BAF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D0D83-28D2-45EA-9890-1672A6250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5F24E-BBD8-48D9-8D8C-069994327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45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9323F-5750-4525-AA78-516274004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5F540-BDF0-4C96-A620-1DC33C651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CA995-5556-424A-9573-6F4B7A692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D07E9-B40D-45F0-BB53-8B88BBF43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CDAD-2860-4E76-AC32-864BB825C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9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5E423-9537-40A0-B582-65E5A2D90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2E5D9-5659-4E27-999D-BB660A836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7B216-DEAE-4186-8AD5-5DEB1ACC3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EB0D2-908A-4904-A22A-F7BD78AD4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746CB-5759-46D6-AE9D-A76EA14B4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8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62BFD-AD63-4B21-AFF6-60C94CEE0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156F2-B33C-4E55-9777-F7FEA2F295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AB24DB-2115-4BA4-8584-48A904647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377B9D-C598-4721-8913-DE04CD937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8CF46A-85E8-4DF5-A44B-384BA240D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F03D3-9AAE-4221-8575-94FCD4A24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9B904-6EC9-429A-AEF8-DAABE26CC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E3D679-0CBB-41A5-B739-D61FCF33EB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92AAD-2B29-4C18-8D16-B5D437EFD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F93FBB-4FD8-4848-B73B-4D275CA66A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D4D873-993C-48C8-8D83-CE9E711EC3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70770-0CBC-4663-B708-3DD8C6B21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D658C2-2DFA-4979-BCE1-F960824A5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2CDC28-B0B6-42FF-A3D0-53B02EA0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6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AB260-78B0-4581-915E-DE13D678A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DD9158-7FDE-41F0-BF41-2634DCEED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1C070F-F767-4D79-96CE-56B534E12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43616-1157-4C4F-9CD7-4D3038772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13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4195F7-1EE1-451C-9E09-03364A956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9A27B7-6674-4398-B1B7-F94C5E937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12AD72-3883-43E9-8090-87B035CCF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17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EE346-818D-4E18-84E9-D79ABF3A7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BD1CF-A1D1-4999-B919-6F5D41806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17027A-48B1-4E10-8FE3-C26FE75E8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6C382-EB2A-431B-8A3E-A5FA4A9B4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98B7F-F488-4C2D-B6D9-DB4CD62D1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F683CC-1EAA-45E5-99FB-7F4BF8407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6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285B4-348B-48E7-90FC-A4D3DC46A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EEFF77-BA85-4E1F-AC01-D4929808B5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17ED3A-8191-4BB7-A519-1BB2FA9FB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D49AFF-ABF2-440A-ADE7-38AC45018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066D0-4A0E-4E66-B665-C878F8E4A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D7FEB-BE41-40FD-A501-ED4E7D92C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85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7D8FFF-8BE5-4CB9-BBD8-D5C3EBCB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18038-4CB0-4C5D-AC0D-54E458E62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66101-B0C0-4AD1-A721-F34A91D91A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34B4D-64E1-4638-81E5-4099A6B582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86F49-FAF6-47C3-B4F9-14B8707E0C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4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green, night, dark&#10;&#10;Description automatically generated">
            <a:extLst>
              <a:ext uri="{FF2B5EF4-FFF2-40B4-BE49-F238E27FC236}">
                <a16:creationId xmlns:a16="http://schemas.microsoft.com/office/drawing/2014/main" id="{A47AE532-8BE4-4AA4-BE95-9ED61EF9AC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393" y="1680160"/>
            <a:ext cx="6083305" cy="3986454"/>
          </a:xfrm>
          <a:prstGeom prst="rect">
            <a:avLst/>
          </a:prstGeom>
        </p:spPr>
      </p:pic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662FF061-FBB2-47C6-AFFC-8D5A219A58F4}"/>
              </a:ext>
            </a:extLst>
          </p:cNvPr>
          <p:cNvCxnSpPr/>
          <p:nvPr/>
        </p:nvCxnSpPr>
        <p:spPr>
          <a:xfrm flipH="1" flipV="1">
            <a:off x="6088717" y="4946904"/>
            <a:ext cx="12801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BB0B538-7CE6-430E-90C4-856AB5AAC889}"/>
              </a:ext>
            </a:extLst>
          </p:cNvPr>
          <p:cNvSpPr txBox="1"/>
          <p:nvPr/>
        </p:nvSpPr>
        <p:spPr>
          <a:xfrm>
            <a:off x="6246379" y="4958715"/>
            <a:ext cx="939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Spleen</a:t>
            </a:r>
            <a:endParaRPr lang="ko-KR" altLang="en-US" sz="20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0" name="직선 연결선 29">
            <a:extLst>
              <a:ext uri="{FF2B5EF4-FFF2-40B4-BE49-F238E27FC236}">
                <a16:creationId xmlns:a16="http://schemas.microsoft.com/office/drawing/2014/main" id="{61FCDBB1-D961-4258-A6E0-735628883116}"/>
              </a:ext>
            </a:extLst>
          </p:cNvPr>
          <p:cNvCxnSpPr>
            <a:cxnSpLocks/>
          </p:cNvCxnSpPr>
          <p:nvPr/>
        </p:nvCxnSpPr>
        <p:spPr>
          <a:xfrm flipH="1">
            <a:off x="7637143" y="1821452"/>
            <a:ext cx="169735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899C66D-D43C-4DE8-9D75-1C5BC4D4E84F}"/>
              </a:ext>
            </a:extLst>
          </p:cNvPr>
          <p:cNvSpPr txBox="1"/>
          <p:nvPr/>
        </p:nvSpPr>
        <p:spPr>
          <a:xfrm>
            <a:off x="7983872" y="1359111"/>
            <a:ext cx="1183337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2570841" y="4082574"/>
            <a:ext cx="154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>
                <a:solidFill>
                  <a:srgbClr val="FF0000"/>
                </a:solidFill>
              </a:rPr>
              <a:t>Fam49b</a:t>
            </a:r>
            <a:endParaRPr lang="ko-KR" altLang="en-US" sz="32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44B2C5-4D85-404F-A058-99BD89ED3FC0}"/>
              </a:ext>
            </a:extLst>
          </p:cNvPr>
          <p:cNvSpPr txBox="1"/>
          <p:nvPr/>
        </p:nvSpPr>
        <p:spPr>
          <a:xfrm>
            <a:off x="5742504" y="1231408"/>
            <a:ext cx="1218159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2FFA03-ACE2-466D-957A-F4E81F475561}"/>
              </a:ext>
            </a:extLst>
          </p:cNvPr>
          <p:cNvSpPr txBox="1"/>
          <p:nvPr/>
        </p:nvSpPr>
        <p:spPr>
          <a:xfrm>
            <a:off x="6171702" y="1056947"/>
            <a:ext cx="1799749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Fam49a-KO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6FE8FA-E066-472F-92CB-0116680E0813}"/>
              </a:ext>
            </a:extLst>
          </p:cNvPr>
          <p:cNvSpPr txBox="1"/>
          <p:nvPr/>
        </p:nvSpPr>
        <p:spPr>
          <a:xfrm>
            <a:off x="6868237" y="1040984"/>
            <a:ext cx="166016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F4FA6B-7139-4AEE-9668-563C9FE91F5D}"/>
              </a:ext>
            </a:extLst>
          </p:cNvPr>
          <p:cNvSpPr txBox="1"/>
          <p:nvPr/>
        </p:nvSpPr>
        <p:spPr>
          <a:xfrm>
            <a:off x="7204960" y="4944080"/>
            <a:ext cx="76441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</a:rPr>
              <a:t>LNs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41E87C-E3E4-4B17-886C-B475E4A6652E}"/>
              </a:ext>
            </a:extLst>
          </p:cNvPr>
          <p:cNvSpPr txBox="1"/>
          <p:nvPr/>
        </p:nvSpPr>
        <p:spPr>
          <a:xfrm>
            <a:off x="7025305" y="5147135"/>
            <a:ext cx="1530067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</a:rPr>
              <a:t>Thymus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1C881F-8135-44B8-9A2D-66B3CFD66BEB}"/>
              </a:ext>
            </a:extLst>
          </p:cNvPr>
          <p:cNvSpPr txBox="1"/>
          <p:nvPr/>
        </p:nvSpPr>
        <p:spPr>
          <a:xfrm>
            <a:off x="8681199" y="5043757"/>
            <a:ext cx="87593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</a:rPr>
              <a:t>CD4 T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A626C8-A490-4819-AE13-72F1E8032D70}"/>
              </a:ext>
            </a:extLst>
          </p:cNvPr>
          <p:cNvSpPr txBox="1"/>
          <p:nvPr/>
        </p:nvSpPr>
        <p:spPr>
          <a:xfrm>
            <a:off x="7968632" y="5084903"/>
            <a:ext cx="1002254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</a:rPr>
              <a:t>CD8 T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4236405" y="4374962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AA71557-8DFB-4A0A-875E-B06E29F871DF}"/>
              </a:ext>
            </a:extLst>
          </p:cNvPr>
          <p:cNvSpPr txBox="1"/>
          <p:nvPr/>
        </p:nvSpPr>
        <p:spPr>
          <a:xfrm>
            <a:off x="2631463" y="3429000"/>
            <a:ext cx="154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>
                <a:solidFill>
                  <a:srgbClr val="00B050"/>
                </a:solidFill>
              </a:rPr>
              <a:t>GAPDH</a:t>
            </a:r>
            <a:endParaRPr lang="ko-KR" altLang="en-US" sz="3200" dirty="0">
              <a:solidFill>
                <a:srgbClr val="00B05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B1037CA-F437-4B7A-8C5A-572A4350783A}"/>
              </a:ext>
            </a:extLst>
          </p:cNvPr>
          <p:cNvCxnSpPr>
            <a:cxnSpLocks/>
          </p:cNvCxnSpPr>
          <p:nvPr/>
        </p:nvCxnSpPr>
        <p:spPr>
          <a:xfrm>
            <a:off x="4236405" y="3790187"/>
            <a:ext cx="952815" cy="292387"/>
          </a:xfrm>
          <a:prstGeom prst="straightConnector1">
            <a:avLst/>
          </a:prstGeom>
          <a:ln w="476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9">
            <a:extLst>
              <a:ext uri="{FF2B5EF4-FFF2-40B4-BE49-F238E27FC236}">
                <a16:creationId xmlns:a16="http://schemas.microsoft.com/office/drawing/2014/main" id="{40C1A2BE-83C4-4261-91EA-13043BDC1CCF}"/>
              </a:ext>
            </a:extLst>
          </p:cNvPr>
          <p:cNvSpPr txBox="1"/>
          <p:nvPr/>
        </p:nvSpPr>
        <p:spPr>
          <a:xfrm>
            <a:off x="192405" y="158782"/>
            <a:ext cx="5631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Immunoblot analysis of Fam4b expression </a:t>
            </a:r>
          </a:p>
          <a:p>
            <a:r>
              <a:rPr lang="en-US" sz="2400" dirty="0"/>
              <a:t>in difference tissues from mice</a:t>
            </a:r>
          </a:p>
          <a:p>
            <a:r>
              <a:rPr lang="en-US" sz="2400" dirty="0"/>
              <a:t>(Fig1C &amp; Fig1D)</a:t>
            </a:r>
          </a:p>
        </p:txBody>
      </p:sp>
    </p:spTree>
    <p:extLst>
      <p:ext uri="{BB962C8B-B14F-4D97-AF65-F5344CB8AC3E}">
        <p14:creationId xmlns:p14="http://schemas.microsoft.com/office/powerpoint/2010/main" val="782087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32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Chansu Park</dc:creator>
  <cp:lastModifiedBy>Chansu Park</cp:lastModifiedBy>
  <cp:revision>4</cp:revision>
  <dcterms:created xsi:type="dcterms:W3CDTF">2022-01-14T15:58:29Z</dcterms:created>
  <dcterms:modified xsi:type="dcterms:W3CDTF">2022-01-14T22:36:31Z</dcterms:modified>
</cp:coreProperties>
</file>